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校园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欺凌是一个常见的现象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很多学生都有这样的遭遇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如果你受到了欺负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你该怎么办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这篇短文中作者提出了一些有用的建议。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960885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539" y="1268760"/>
            <a:ext cx="10683332" cy="1446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James is a good student and he has lots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also has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problem.Some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older boys are bullying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欺负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school. James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unhappy and he doesn’t know what to do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it. 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suggestions to him and other teenagers in this situation.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feel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worried. 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your fault!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Being bullied can make you feel very lonely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alone. 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that you have to hide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problem.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find a person you can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them.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might be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teacher, 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parents, 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your friend’s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parents. 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tell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someone,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get some support and feel some relief.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310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Speaking to an adult might make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other things you can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do.Some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express their feelings more easily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paper. Write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letter to someone or keep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diary. Include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details about what the bullies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 as when and where the bullying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happens.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use it as proof to show what is going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on.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wonderful idea to show your letter or diary to a teacher or another responsible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adult.Then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bullies will feel very afraid if their names appear in a letter!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you are sad and don’t try to fight with the bullies. You could get in trouble yourself.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Ignore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and just walk away. The bullies will soon stop.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0100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主旨大意题。根据第一段中的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older boys are bullying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欺负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at school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James is very unhappy and he doesn’t know what to do about it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suggestions to him and other teenagers in this situation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可知，文章以詹姆斯的遭遇引出了本文的话题——校园欺凌，作者给有这样的遭遇的学生们提出了一些建议，即受到欺凌的时候该做什么。故选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204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the text is trying to tell us?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What to do about being bullied.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How to be a good student at school.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What to write well in a diary.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How to give suggestions to teenagers.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6199" y="906866"/>
            <a:ext cx="3354516" cy="37457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0654" y="86059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“Don’t feel worried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It’s not your fault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可知，作者告诉我们如果受到了欺负，不要感到担心，因为这并不是你的错。故选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4066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text advise you not to feel worried if bullied?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 you are not alone.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Because it is not your fault.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Because someone has known about 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Because you’re doing something wrong.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471" y="145853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400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“Ignore them and just walk away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以及上下文内容可知，在受欺凌的时候不要伤心，也不要试图反抗，只需要走开。因此画线词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ignore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忽视，不要理睬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38204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Ignore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the text?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Pay no attention to.	B. Take care of.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Make full use of.	D. Get more help from.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654" y="185267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3932872"/>
            <a:ext cx="11485848" cy="576248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what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the bullies do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when and where the bullying happens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都是宾语从句。</a:t>
            </a:r>
            <a:endParaRPr lang="zh-CN" alt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3382870"/>
            <a:ext cx="11485848" cy="576248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所有关于欺凌者所做的事情的细节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以及欺凌发生的时间和地点。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1974817"/>
            <a:ext cx="11485848" cy="1407245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Include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all the details about what the bullies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do,as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well as when and where the bullying happens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1882734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7455" y="3579495"/>
            <a:ext cx="932180" cy="287655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7455" y="4166654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2641</Words>
  <Application>WPS 演示</Application>
  <PresentationFormat>自定义</PresentationFormat>
  <Paragraphs>46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462</cp:revision>
  <dcterms:created xsi:type="dcterms:W3CDTF">2020-11-06T05:24:00Z</dcterms:created>
  <dcterms:modified xsi:type="dcterms:W3CDTF">2025-09-18T02:02:57Z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